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8" r:id="rId13"/>
    <p:sldId id="265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FF0066"/>
    <a:srgbClr val="33CC33"/>
    <a:srgbClr val="3333FF"/>
    <a:srgbClr val="66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33EAD-F6A3-4908-8518-38CE8D5319C8}" type="datetimeFigureOut">
              <a:rPr lang="en-US" smtClean="0"/>
              <a:pPr/>
              <a:t>11/22/2011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C2820-6A3C-4B7B-81EE-338377C7B6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33EAD-F6A3-4908-8518-38CE8D5319C8}" type="datetimeFigureOut">
              <a:rPr lang="en-US" smtClean="0"/>
              <a:pPr/>
              <a:t>11/22/2011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C2820-6A3C-4B7B-81EE-338377C7B6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33EAD-F6A3-4908-8518-38CE8D5319C8}" type="datetimeFigureOut">
              <a:rPr lang="en-US" smtClean="0"/>
              <a:pPr/>
              <a:t>11/22/2011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C2820-6A3C-4B7B-81EE-338377C7B6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33EAD-F6A3-4908-8518-38CE8D5319C8}" type="datetimeFigureOut">
              <a:rPr lang="en-US" smtClean="0"/>
              <a:pPr/>
              <a:t>11/22/2011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C2820-6A3C-4B7B-81EE-338377C7B6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33EAD-F6A3-4908-8518-38CE8D5319C8}" type="datetimeFigureOut">
              <a:rPr lang="en-US" smtClean="0"/>
              <a:pPr/>
              <a:t>11/22/2011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C2820-6A3C-4B7B-81EE-338377C7B6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33EAD-F6A3-4908-8518-38CE8D5319C8}" type="datetimeFigureOut">
              <a:rPr lang="en-US" smtClean="0"/>
              <a:pPr/>
              <a:t>11/22/2011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C2820-6A3C-4B7B-81EE-338377C7B6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33EAD-F6A3-4908-8518-38CE8D5319C8}" type="datetimeFigureOut">
              <a:rPr lang="en-US" smtClean="0"/>
              <a:pPr/>
              <a:t>11/22/2011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C2820-6A3C-4B7B-81EE-338377C7B6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33EAD-F6A3-4908-8518-38CE8D5319C8}" type="datetimeFigureOut">
              <a:rPr lang="en-US" smtClean="0"/>
              <a:pPr/>
              <a:t>11/22/2011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C2820-6A3C-4B7B-81EE-338377C7B6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33EAD-F6A3-4908-8518-38CE8D5319C8}" type="datetimeFigureOut">
              <a:rPr lang="en-US" smtClean="0"/>
              <a:pPr/>
              <a:t>11/22/2011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C2820-6A3C-4B7B-81EE-338377C7B6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33EAD-F6A3-4908-8518-38CE8D5319C8}" type="datetimeFigureOut">
              <a:rPr lang="en-US" smtClean="0"/>
              <a:pPr/>
              <a:t>11/22/2011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C2820-6A3C-4B7B-81EE-338377C7B6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33EAD-F6A3-4908-8518-38CE8D5319C8}" type="datetimeFigureOut">
              <a:rPr lang="en-US" smtClean="0"/>
              <a:pPr/>
              <a:t>11/22/2011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68C2820-6A3C-4B7B-81EE-338377C7B6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4B33EAD-F6A3-4908-8518-38CE8D5319C8}" type="datetimeFigureOut">
              <a:rPr lang="en-US" smtClean="0"/>
              <a:pPr/>
              <a:t>11/22/2011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68C2820-6A3C-4B7B-81EE-338377C7B61C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gif"/><Relationship Id="rId4" Type="http://schemas.openxmlformats.org/officeDocument/2006/relationships/image" Target="../media/image4.w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ucksters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B0F0"/>
                </a:solidFill>
              </a:rPr>
              <a:t>EES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By: Kennan </a:t>
            </a:r>
          </a:p>
          <a:p>
            <a:pPr algn="ctr"/>
            <a:r>
              <a:rPr lang="en-US" dirty="0" smtClean="0"/>
              <a:t>November 2</a:t>
            </a:r>
            <a:r>
              <a:rPr lang="en-US" baseline="30000" dirty="0" smtClean="0"/>
              <a:t>nd</a:t>
            </a:r>
            <a:r>
              <a:rPr lang="en-US" dirty="0" smtClean="0"/>
              <a:t> 2011</a:t>
            </a:r>
            <a:endParaRPr lang="en-US" dirty="0"/>
          </a:p>
        </p:txBody>
      </p:sp>
      <p:pic>
        <p:nvPicPr>
          <p:cNvPr id="1028" name="Picture 4" descr="C:\Documents and Settings\Administrator\Local Settings\Temporary Internet Files\Content.IE5\C5052IZ0\MC90043801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3733800"/>
            <a:ext cx="2743200" cy="2743200"/>
          </a:xfrm>
          <a:prstGeom prst="rect">
            <a:avLst/>
          </a:prstGeom>
          <a:noFill/>
        </p:spPr>
      </p:pic>
      <p:pic>
        <p:nvPicPr>
          <p:cNvPr id="1029" name="Picture 5" descr="C:\Documents and Settings\Administrator\Local Settings\Temporary Internet Files\Content.IE5\EQJ5IKVL\MC90028048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5074131"/>
            <a:ext cx="1922804" cy="1783869"/>
          </a:xfrm>
          <a:prstGeom prst="rect">
            <a:avLst/>
          </a:prstGeom>
          <a:noFill/>
        </p:spPr>
      </p:pic>
      <p:pic>
        <p:nvPicPr>
          <p:cNvPr id="1031" name="Picture 7" descr="C:\Documents and Settings\Administrator\Local Settings\Temporary Internet Files\Content.IE5\EQJ5IKVL\MC900366742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7400" y="1828800"/>
            <a:ext cx="1838325" cy="1728788"/>
          </a:xfrm>
          <a:prstGeom prst="rect">
            <a:avLst/>
          </a:prstGeom>
          <a:noFill/>
        </p:spPr>
      </p:pic>
      <p:pic>
        <p:nvPicPr>
          <p:cNvPr id="16386" name="Picture 2" descr=" Bee Flower to Hive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3810000" cy="3810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Colony </a:t>
            </a:r>
            <a:r>
              <a:rPr lang="en-US" dirty="0" smtClean="0"/>
              <a:t>collapse </a:t>
            </a:r>
            <a:r>
              <a:rPr lang="en-US" dirty="0" smtClean="0"/>
              <a:t>disorder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problem is bees are getting infected </a:t>
            </a:r>
            <a:r>
              <a:rPr lang="en-US" dirty="0" smtClean="0">
                <a:sym typeface="Wingdings" pitchFamily="2" charset="2"/>
              </a:rPr>
              <a:t></a:t>
            </a:r>
          </a:p>
          <a:p>
            <a:r>
              <a:rPr lang="en-US" dirty="0" smtClean="0">
                <a:sym typeface="Wingdings" pitchFamily="2" charset="2"/>
              </a:rPr>
              <a:t>Microscopic things are going into bees bodies witch are </a:t>
            </a:r>
            <a:r>
              <a:rPr lang="en-US" smtClean="0">
                <a:sym typeface="Wingdings" pitchFamily="2" charset="2"/>
              </a:rPr>
              <a:t>killing </a:t>
            </a:r>
            <a:r>
              <a:rPr lang="en-US" smtClean="0">
                <a:sym typeface="Wingdings" pitchFamily="2" charset="2"/>
              </a:rPr>
              <a:t>them </a:t>
            </a:r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They pollinate food so we can eat  </a:t>
            </a:r>
            <a:endParaRPr lang="en-U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 smtClean="0">
                <a:solidFill>
                  <a:srgbClr val="66FF66"/>
                </a:solidFill>
              </a:rPr>
              <a:t>Learn to do the waggle dance</a:t>
            </a:r>
            <a:endParaRPr lang="en-US" dirty="0">
              <a:solidFill>
                <a:srgbClr val="66FF66"/>
              </a:solidFill>
            </a:endParaRPr>
          </a:p>
        </p:txBody>
      </p:sp>
      <p:pic>
        <p:nvPicPr>
          <p:cNvPr id="1026" name="Picture 2" descr="Animation of a bees waggle dance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2057400"/>
            <a:ext cx="4724400" cy="4564877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Bee life cycle</a:t>
            </a:r>
            <a:endParaRPr lang="en-US" dirty="0"/>
          </a:p>
        </p:txBody>
      </p:sp>
      <p:pic>
        <p:nvPicPr>
          <p:cNvPr id="1026" name="Picture 2" descr="Bee leaves hiv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1295400"/>
            <a:ext cx="1552575" cy="1514475"/>
          </a:xfrm>
          <a:prstGeom prst="rect">
            <a:avLst/>
          </a:prstGeom>
          <a:noFill/>
        </p:spPr>
      </p:pic>
      <p:pic>
        <p:nvPicPr>
          <p:cNvPr id="1030" name="Picture 6" descr="http://www.benefits-of-honey.com/images/down_arrow_sma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706689">
            <a:off x="6345246" y="2611444"/>
            <a:ext cx="590550" cy="590551"/>
          </a:xfrm>
          <a:prstGeom prst="rect">
            <a:avLst/>
          </a:prstGeom>
          <a:noFill/>
        </p:spPr>
      </p:pic>
      <p:pic>
        <p:nvPicPr>
          <p:cNvPr id="1032" name="Picture 8" descr="Adult pup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2667000"/>
            <a:ext cx="1571625" cy="1504951"/>
          </a:xfrm>
          <a:prstGeom prst="rect">
            <a:avLst/>
          </a:prstGeom>
          <a:noFill/>
        </p:spPr>
      </p:pic>
      <p:pic>
        <p:nvPicPr>
          <p:cNvPr id="1034" name="Picture 10" descr="http://www.benefits-of-honey.com/images/down_arrow_sma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7503480">
            <a:off x="4050723" y="2602922"/>
            <a:ext cx="590550" cy="590551"/>
          </a:xfrm>
          <a:prstGeom prst="rect">
            <a:avLst/>
          </a:prstGeom>
          <a:noFill/>
        </p:spPr>
      </p:pic>
      <p:pic>
        <p:nvPicPr>
          <p:cNvPr id="1036" name="Picture 12" descr="Larva changes into pup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38400" y="1828800"/>
            <a:ext cx="1562100" cy="1476375"/>
          </a:xfrm>
          <a:prstGeom prst="rect">
            <a:avLst/>
          </a:prstGeom>
          <a:noFill/>
        </p:spPr>
      </p:pic>
      <p:pic>
        <p:nvPicPr>
          <p:cNvPr id="1038" name="Picture 14" descr="http://www.benefits-of-honey.com/images/down_arrow_sma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7766302">
            <a:off x="1700006" y="1776205"/>
            <a:ext cx="590550" cy="590551"/>
          </a:xfrm>
          <a:prstGeom prst="rect">
            <a:avLst/>
          </a:prstGeom>
          <a:noFill/>
        </p:spPr>
      </p:pic>
      <p:pic>
        <p:nvPicPr>
          <p:cNvPr id="1040" name="Picture 16" descr="http://www.benefits-of-honey.com/images/down_arrow_sma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533400" y="2819400"/>
            <a:ext cx="590550" cy="590551"/>
          </a:xfrm>
          <a:prstGeom prst="rect">
            <a:avLst/>
          </a:prstGeom>
          <a:noFill/>
        </p:spPr>
      </p:pic>
      <p:pic>
        <p:nvPicPr>
          <p:cNvPr id="1042" name="Picture 18" descr="Fully grown larv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1066800"/>
            <a:ext cx="1590675" cy="1600200"/>
          </a:xfrm>
          <a:prstGeom prst="rect">
            <a:avLst/>
          </a:prstGeom>
          <a:noFill/>
        </p:spPr>
      </p:pic>
      <p:pic>
        <p:nvPicPr>
          <p:cNvPr id="1044" name="Picture 20" descr="http://www.benefits-of-honey.com/images/down_arrow_sma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050287">
            <a:off x="1169793" y="4979790"/>
            <a:ext cx="590550" cy="590551"/>
          </a:xfrm>
          <a:prstGeom prst="rect">
            <a:avLst/>
          </a:prstGeom>
          <a:noFill/>
        </p:spPr>
      </p:pic>
      <p:pic>
        <p:nvPicPr>
          <p:cNvPr id="1046" name="Picture 22" descr="Larva sheds skin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3657600"/>
            <a:ext cx="1419225" cy="1390651"/>
          </a:xfrm>
          <a:prstGeom prst="rect">
            <a:avLst/>
          </a:prstGeom>
          <a:noFill/>
        </p:spPr>
      </p:pic>
      <p:pic>
        <p:nvPicPr>
          <p:cNvPr id="1048" name="Picture 24" descr="Bee egg hatches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828800" y="4800600"/>
            <a:ext cx="1657350" cy="1619251"/>
          </a:xfrm>
          <a:prstGeom prst="rect">
            <a:avLst/>
          </a:prstGeom>
          <a:noFill/>
        </p:spPr>
      </p:pic>
      <p:pic>
        <p:nvPicPr>
          <p:cNvPr id="1050" name="Picture 26" descr="http://www.benefits-of-honey.com/images/down_arrow_sma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3657600" y="5257800"/>
            <a:ext cx="590550" cy="590551"/>
          </a:xfrm>
          <a:prstGeom prst="rect">
            <a:avLst/>
          </a:prstGeom>
          <a:noFill/>
        </p:spPr>
      </p:pic>
      <p:pic>
        <p:nvPicPr>
          <p:cNvPr id="1052" name="Picture 28" descr="Bee larva grows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343400" y="4876800"/>
            <a:ext cx="1543050" cy="1590675"/>
          </a:xfrm>
          <a:prstGeom prst="rect">
            <a:avLst/>
          </a:prstGeom>
          <a:noFill/>
        </p:spPr>
      </p:pic>
      <p:pic>
        <p:nvPicPr>
          <p:cNvPr id="1054" name="Picture 30" descr="http://www.benefits-of-honey.com/images/down_arrow_sma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225725">
            <a:off x="6289634" y="4841833"/>
            <a:ext cx="590550" cy="590551"/>
          </a:xfrm>
          <a:prstGeom prst="rect">
            <a:avLst/>
          </a:prstGeom>
          <a:noFill/>
        </p:spPr>
      </p:pic>
      <p:pic>
        <p:nvPicPr>
          <p:cNvPr id="1056" name="Picture 32" descr="queen bees lay eggs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239000" y="3581400"/>
            <a:ext cx="1543050" cy="142875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Credits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find animated bee go to:</a:t>
            </a:r>
          </a:p>
          <a:p>
            <a:r>
              <a:rPr lang="en-US" dirty="0" smtClean="0">
                <a:hlinkClick r:id="rId2"/>
              </a:rPr>
              <a:t>www.ducksters.com</a:t>
            </a:r>
            <a:endParaRPr lang="en-US" dirty="0" smtClean="0"/>
          </a:p>
          <a:p>
            <a:r>
              <a:rPr lang="en-US" dirty="0" smtClean="0"/>
              <a:t>Maker: Kennan  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 smtClean="0"/>
              <a:t>Contents  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en-US" dirty="0" smtClean="0"/>
              <a:t>Why are bees alive </a:t>
            </a:r>
          </a:p>
          <a:p>
            <a:r>
              <a:rPr lang="en-US" dirty="0" smtClean="0"/>
              <a:t>Diagram of bee</a:t>
            </a:r>
          </a:p>
          <a:p>
            <a:r>
              <a:rPr lang="en-US" dirty="0" smtClean="0"/>
              <a:t>Types of bees </a:t>
            </a:r>
          </a:p>
          <a:p>
            <a:r>
              <a:rPr lang="en-US" dirty="0" smtClean="0"/>
              <a:t>Queen </a:t>
            </a:r>
          </a:p>
          <a:p>
            <a:r>
              <a:rPr lang="en-US" dirty="0" smtClean="0"/>
              <a:t>Drone </a:t>
            </a:r>
          </a:p>
          <a:p>
            <a:r>
              <a:rPr lang="en-US" dirty="0" smtClean="0"/>
              <a:t>Worker</a:t>
            </a:r>
          </a:p>
          <a:p>
            <a:r>
              <a:rPr lang="en-US" dirty="0" smtClean="0"/>
              <a:t>Fun facts</a:t>
            </a:r>
          </a:p>
          <a:p>
            <a:r>
              <a:rPr lang="en-US" dirty="0" smtClean="0"/>
              <a:t>Colony coppice disorder </a:t>
            </a:r>
          </a:p>
          <a:p>
            <a:r>
              <a:rPr lang="en-US" dirty="0" smtClean="0"/>
              <a:t>Learn to do the waggle dance </a:t>
            </a:r>
          </a:p>
          <a:p>
            <a:r>
              <a:rPr lang="en-US" dirty="0" smtClean="0"/>
              <a:t>Life cycle </a:t>
            </a:r>
          </a:p>
          <a:p>
            <a:r>
              <a:rPr lang="en-US" dirty="0" smtClean="0"/>
              <a:t>Credits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 smtClean="0">
                <a:solidFill>
                  <a:srgbClr val="66FF66"/>
                </a:solidFill>
              </a:rPr>
              <a:t>Why are bees alive</a:t>
            </a:r>
            <a:endParaRPr lang="en-US" dirty="0">
              <a:solidFill>
                <a:srgbClr val="66FF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>
                <a:solidFill>
                  <a:srgbClr val="6699FF"/>
                </a:solidFill>
              </a:rPr>
              <a:t>Bees are born</a:t>
            </a:r>
          </a:p>
          <a:p>
            <a:r>
              <a:rPr lang="en-US" dirty="0" smtClean="0">
                <a:solidFill>
                  <a:srgbClr val="3333FF"/>
                </a:solidFill>
              </a:rPr>
              <a:t>Bees breath air</a:t>
            </a:r>
          </a:p>
          <a:p>
            <a:r>
              <a:rPr lang="en-US" dirty="0" smtClean="0">
                <a:solidFill>
                  <a:srgbClr val="33CC33"/>
                </a:solidFill>
              </a:rPr>
              <a:t>Bees eat</a:t>
            </a:r>
          </a:p>
          <a:p>
            <a:r>
              <a:rPr lang="en-US" dirty="0" smtClean="0">
                <a:solidFill>
                  <a:srgbClr val="FF0066"/>
                </a:solidFill>
              </a:rPr>
              <a:t>Bees grow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Then they die</a:t>
            </a:r>
          </a:p>
          <a:p>
            <a:endParaRPr lang="en-US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 smtClean="0"/>
              <a:t>Diagram of bee</a:t>
            </a:r>
            <a:endParaRPr lang="en-US" dirty="0"/>
          </a:p>
        </p:txBody>
      </p:sp>
      <p:pic>
        <p:nvPicPr>
          <p:cNvPr id="2050" name="Picture 2" descr="http://www.enchantedlearning.com/hgifs/Honeybee_bw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905000"/>
            <a:ext cx="6858000" cy="4679869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dirty="0" smtClean="0"/>
              <a:t>Types of bees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Queen</a:t>
            </a:r>
          </a:p>
          <a:p>
            <a:r>
              <a:rPr lang="en-US" dirty="0" smtClean="0"/>
              <a:t>Drone</a:t>
            </a:r>
          </a:p>
          <a:p>
            <a:r>
              <a:rPr lang="en-US" dirty="0" smtClean="0"/>
              <a:t>worker</a:t>
            </a:r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dirty="0" smtClean="0"/>
              <a:t>Queen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Biggest of all bees</a:t>
            </a:r>
          </a:p>
          <a:p>
            <a:r>
              <a:rPr lang="en-US" dirty="0" smtClean="0"/>
              <a:t>The keepers usually put something on the queen bee to make sure witch one is the queen</a:t>
            </a:r>
          </a:p>
          <a:p>
            <a:r>
              <a:rPr lang="en-US" dirty="0" smtClean="0"/>
              <a:t>Queen bees are the only ones who lay eggs</a:t>
            </a:r>
          </a:p>
          <a:p>
            <a:endParaRPr lang="en-US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Drones 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Drone bees don’t have stingers</a:t>
            </a:r>
          </a:p>
          <a:p>
            <a:r>
              <a:rPr lang="en-US" dirty="0" smtClean="0"/>
              <a:t>So they rely on workers to feed them</a:t>
            </a:r>
            <a:endParaRPr lang="en-US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 smtClean="0"/>
              <a:t>Workers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They deliver honey for all the other bees</a:t>
            </a:r>
          </a:p>
          <a:p>
            <a:r>
              <a:rPr lang="en-US" dirty="0" smtClean="0"/>
              <a:t>Only female bees are workers</a:t>
            </a:r>
            <a:endParaRPr lang="en-US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dirty="0" smtClean="0"/>
              <a:t>Fun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1 out of every 3 bites of food depend on bees</a:t>
            </a:r>
          </a:p>
          <a:p>
            <a:r>
              <a:rPr lang="en-US" dirty="0" smtClean="0"/>
              <a:t>An APAR is a bee farm</a:t>
            </a:r>
          </a:p>
          <a:p>
            <a:r>
              <a:rPr lang="en-US" dirty="0" smtClean="0"/>
              <a:t>Bees can not cope with temperatures lower then 90 degrees or higher then 96. </a:t>
            </a:r>
            <a:r>
              <a:rPr lang="en-US" dirty="0" smtClean="0">
                <a:sym typeface="Wingdings" pitchFamily="2" charset="2"/>
              </a:rPr>
              <a:t>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270</TotalTime>
  <Words>205</Words>
  <Application>Microsoft Office PowerPoint</Application>
  <PresentationFormat>On-screen Show (4:3)</PresentationFormat>
  <Paragraphs>52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Flow</vt:lpstr>
      <vt:lpstr>EES</vt:lpstr>
      <vt:lpstr>Contents     </vt:lpstr>
      <vt:lpstr>Why are bees alive</vt:lpstr>
      <vt:lpstr>Diagram of bee</vt:lpstr>
      <vt:lpstr>Types of bees</vt:lpstr>
      <vt:lpstr>Queen </vt:lpstr>
      <vt:lpstr>Drones </vt:lpstr>
      <vt:lpstr>Workers </vt:lpstr>
      <vt:lpstr>Fun facts</vt:lpstr>
      <vt:lpstr>Colony collapse disorder</vt:lpstr>
      <vt:lpstr>Learn to do the waggle dance</vt:lpstr>
      <vt:lpstr>Bee life cycle</vt:lpstr>
      <vt:lpstr>Credits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EES</dc:title>
  <dc:creator>Wake County Public Schools</dc:creator>
  <cp:lastModifiedBy>Wake County Public Schools</cp:lastModifiedBy>
  <cp:revision>30</cp:revision>
  <dcterms:created xsi:type="dcterms:W3CDTF">2011-11-02T16:14:21Z</dcterms:created>
  <dcterms:modified xsi:type="dcterms:W3CDTF">2011-11-22T13:57:30Z</dcterms:modified>
</cp:coreProperties>
</file>